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73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C1F92-31B7-4BB5-8027-C2E80C79E723}" type="datetimeFigureOut">
              <a:rPr lang="es-ES" smtClean="0"/>
              <a:pPr/>
              <a:t>17/09/2014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1586-833A-4A56-AEC3-68EE2CACB5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60648" y="1043608"/>
            <a:ext cx="6237312" cy="5040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rgbClr val="FF0000"/>
                </a:solidFill>
                <a:latin typeface="Arial Black" pitchFamily="34" charset="0"/>
              </a:rPr>
              <a:t>SABADO 27 DE SETIEMBRE</a:t>
            </a:r>
            <a:endParaRPr lang="es-ES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6672" y="1691680"/>
            <a:ext cx="1872208" cy="5040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Arial Black" pitchFamily="34" charset="0"/>
              </a:rPr>
              <a:t>18: 00h</a:t>
            </a:r>
            <a:endParaRPr lang="es-E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64904" y="1691680"/>
            <a:ext cx="429309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rgbClr val="FF0000"/>
                </a:solidFill>
                <a:latin typeface="Arial Black" pitchFamily="34" charset="0"/>
              </a:rPr>
              <a:t>LLAR EL MATADERU</a:t>
            </a:r>
          </a:p>
          <a:p>
            <a:r>
              <a:rPr lang="es-ES" sz="2000" b="1" dirty="0" smtClean="0">
                <a:solidFill>
                  <a:srgbClr val="FF0000"/>
                </a:solidFill>
                <a:latin typeface="Arial Black" pitchFamily="34" charset="0"/>
              </a:rPr>
              <a:t>C/ Asturias. </a:t>
            </a:r>
          </a:p>
          <a:p>
            <a:r>
              <a:rPr lang="es-ES" sz="2000" b="1" dirty="0" smtClean="0">
                <a:solidFill>
                  <a:srgbClr val="FF0000"/>
                </a:solidFill>
                <a:latin typeface="Arial Black" pitchFamily="34" charset="0"/>
              </a:rPr>
              <a:t>La Pola Siero</a:t>
            </a:r>
            <a:endParaRPr lang="es-ES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naty</dc:creator>
  <cp:lastModifiedBy>naty</cp:lastModifiedBy>
  <cp:revision>21</cp:revision>
  <dcterms:created xsi:type="dcterms:W3CDTF">2014-09-17T17:06:20Z</dcterms:created>
  <dcterms:modified xsi:type="dcterms:W3CDTF">2014-09-17T20:39:45Z</dcterms:modified>
</cp:coreProperties>
</file>